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38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8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4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0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59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3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1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7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124B-9CBC-4968-9110-12CEE7F7311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BC59-5830-4E92-B2D7-ABE91F26D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0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772400" cy="24588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Интерактивная игра </a:t>
            </a:r>
            <a:r>
              <a:rPr lang="en-US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n-US" sz="6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</a:t>
            </a:r>
            <a:r>
              <a:rPr lang="ru-RU" sz="7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Загадки </a:t>
            </a:r>
            <a:r>
              <a:rPr lang="ru-RU" sz="7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 </a:t>
            </a: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войне</a:t>
            </a:r>
            <a:r>
              <a:rPr lang="ru-RU" sz="7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</a:t>
            </a:r>
            <a:endParaRPr lang="ru-RU" sz="7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805264"/>
            <a:ext cx="936104" cy="97116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sz="3800" dirty="0" smtClean="0">
              <a:solidFill>
                <a:srgbClr val="0070C0"/>
              </a:solidFill>
            </a:endParaRP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4283968" y="5902380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8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Стоят три старушки: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Вздохнут они да охнут,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Вблизи все люди глохнут.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Миномёт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пушку не похоже,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палит дай боже.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5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Шинель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себя положу,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под голову,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и укрыться сверху останется.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3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общего между деревом и винтовкой?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5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Граната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Хоть зовут меня ручная,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характер колкий.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помнить навсегда,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Враг мои осколки.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Стрела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птица перната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глаз, без крыл,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 свистит, сама бьет.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4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Катюша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девичье носила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врага огнём косила,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Вражьи замыслы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поруша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Легендарная 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Танк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Нагоняет страха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Стальная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черепаха.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Бензином питается,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Огнем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кусается.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81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404664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</a:t>
            </a:r>
          </a:p>
        </p:txBody>
      </p:sp>
      <p:sp>
        <p:nvSpPr>
          <p:cNvPr id="2" name="5-конечная звезда 1">
            <a:hlinkClick r:id="" action="ppaction://hlinkshowjump?jump=endshow"/>
          </p:cNvPr>
          <p:cNvSpPr/>
          <p:nvPr/>
        </p:nvSpPr>
        <p:spPr>
          <a:xfrm>
            <a:off x="3203848" y="3645024"/>
            <a:ext cx="3384376" cy="25202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Завершить показ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76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57280"/>
            <a:ext cx="66967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Внимание!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Отгадайте загадку.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Проверьте себя!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Чтобы узнать ответ, нажмите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на вопрос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Появится ответ и стрелка для перехода на следующий слайд.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Удачи!</a:t>
            </a:r>
          </a:p>
        </p:txBody>
      </p:sp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4283968" y="5902380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212" y="2750215"/>
            <a:ext cx="683716" cy="683716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врагом Егорка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Скороговоркой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Поговорил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внушил.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 хват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Говорливый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1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Сапоги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брата, ростом по колено,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Везде с нами гуляют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защищают.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5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Бинокль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Дальнозоркого мне дали —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ко мне приблизил дали.</a:t>
            </a: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Ружье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Петушок без глаз,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метко клюет.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9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ворон, весь окован,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клюнет, тому смерть.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Пулемёт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ограды ствол торчит,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Беспощадно он строчит.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догадлив, тот поймет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То, что это …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тон\Desktop\Question-Mark-yel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24" y="3681388"/>
            <a:ext cx="1047920" cy="104792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23728" y="4013392"/>
            <a:ext cx="4104456" cy="1431832"/>
          </a:xfrm>
          <a:prstGeom prst="ellipse">
            <a:avLst/>
          </a:prstGeom>
          <a:solidFill>
            <a:srgbClr val="C000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Снаряд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60648"/>
            <a:ext cx="6840760" cy="3168352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Летит — лается,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Упадет — рассыпается.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3726792" y="5902308"/>
            <a:ext cx="978408" cy="484632"/>
          </a:xfrm>
          <a:prstGeom prst="rightArrow">
            <a:avLst/>
          </a:prstGeom>
          <a:solidFill>
            <a:srgbClr val="0070C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236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Bahnschrift Light</vt:lpstr>
      <vt:lpstr>Bookman Old Style</vt:lpstr>
      <vt:lpstr>Calibri</vt:lpstr>
      <vt:lpstr>Тема Office</vt:lpstr>
      <vt:lpstr>  Интерактивная игра   «Загадки о  войне»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ЛАД</dc:creator>
  <cp:lastModifiedBy>анжелика мершина</cp:lastModifiedBy>
  <cp:revision>19</cp:revision>
  <dcterms:created xsi:type="dcterms:W3CDTF">2018-01-03T06:29:17Z</dcterms:created>
  <dcterms:modified xsi:type="dcterms:W3CDTF">2020-04-28T18:37:12Z</dcterms:modified>
</cp:coreProperties>
</file>